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3" d="100"/>
          <a:sy n="143" d="100"/>
        </p:scale>
        <p:origin x="68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12403-E08A-4A25-B8E8-6DCD6AABBFF4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DB084-D688-432B-A035-E61D151FC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2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12403-E08A-4A25-B8E8-6DCD6AABBFF4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DB084-D688-432B-A035-E61D151FC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83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12403-E08A-4A25-B8E8-6DCD6AABBFF4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DB084-D688-432B-A035-E61D151FC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62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12403-E08A-4A25-B8E8-6DCD6AABBFF4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DB084-D688-432B-A035-E61D151FC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43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12403-E08A-4A25-B8E8-6DCD6AABBFF4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DB084-D688-432B-A035-E61D151FC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24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12403-E08A-4A25-B8E8-6DCD6AABBFF4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DB084-D688-432B-A035-E61D151FC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7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12403-E08A-4A25-B8E8-6DCD6AABBFF4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DB084-D688-432B-A035-E61D151FC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25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12403-E08A-4A25-B8E8-6DCD6AABBFF4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DB084-D688-432B-A035-E61D151FC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8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12403-E08A-4A25-B8E8-6DCD6AABBFF4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DB084-D688-432B-A035-E61D151FC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48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12403-E08A-4A25-B8E8-6DCD6AABBFF4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DB084-D688-432B-A035-E61D151FC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76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12403-E08A-4A25-B8E8-6DCD6AABBFF4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DB084-D688-432B-A035-E61D151FC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13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12403-E08A-4A25-B8E8-6DCD6AABBFF4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DB084-D688-432B-A035-E61D151FC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63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-ReXx\Desktop\T-ReXx\docs\gamedev\unity_ai_presentation\intr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09" y="0"/>
            <a:ext cx="9237786" cy="515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94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-ReXx\Desktop\T-ReXx\docs\gamedev\unity_ai_presentation\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199" y="-95251"/>
            <a:ext cx="9266966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122" y="-47626"/>
            <a:ext cx="1130323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736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-ReXx\Desktop\T-ReXx\docs\gamedev\unity_ai_presentation\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199" y="-95251"/>
            <a:ext cx="9266966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2EA240-EF3F-40AA-A9C1-F891FD13C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17"/>
            <a:ext cx="7401548" cy="4156075"/>
          </a:xfrm>
        </p:spPr>
      </p:pic>
    </p:spTree>
    <p:extLst>
      <p:ext uri="{BB962C8B-B14F-4D97-AF65-F5344CB8AC3E}">
        <p14:creationId xmlns:p14="http://schemas.microsoft.com/office/powerpoint/2010/main" val="402433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T-ReXx\Desktop\T-ReXx\docs\gamedev\unity_ai_presentation\back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333" y="-67129"/>
            <a:ext cx="9313333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T-ReXx\Desktop\T-ReXx\docs\gamedev\unity_ai_presentation\unity_miam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533" y="9979"/>
            <a:ext cx="9211732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14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-ReXx\Desktop\T-ReXx\docs\gamedev\unity_ai_presentation\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199" y="-95251"/>
            <a:ext cx="9266966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84" y="57150"/>
            <a:ext cx="8229600" cy="990600"/>
          </a:xfrm>
        </p:spPr>
        <p:txBody>
          <a:bodyPr>
            <a:normAutofit/>
          </a:bodyPr>
          <a:lstStyle/>
          <a:p>
            <a:r>
              <a:rPr lang="hr-HR" sz="5400" b="1" dirty="0">
                <a:solidFill>
                  <a:schemeClr val="bg1"/>
                </a:solidFill>
              </a:rPr>
              <a:t>OSNOVNO O AI-u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2052" name="Picture 4" descr="Image result for com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84" y="2190750"/>
            <a:ext cx="1749262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684" y="1200150"/>
            <a:ext cx="8839200" cy="3276600"/>
          </a:xfrm>
        </p:spPr>
        <p:txBody>
          <a:bodyPr/>
          <a:lstStyle/>
          <a:p>
            <a:pPr marL="0" indent="0">
              <a:buNone/>
            </a:pPr>
            <a:r>
              <a:rPr lang="hr-HR" b="1" dirty="0">
                <a:solidFill>
                  <a:schemeClr val="bg1"/>
                </a:solidFill>
              </a:rPr>
              <a:t>AI </a:t>
            </a:r>
            <a:r>
              <a:rPr lang="hr-HR" dirty="0">
                <a:solidFill>
                  <a:schemeClr val="bg1"/>
                </a:solidFill>
              </a:rPr>
              <a:t> (</a:t>
            </a:r>
            <a:r>
              <a:rPr lang="hr-HR" b="1" dirty="0">
                <a:solidFill>
                  <a:schemeClr val="bg1"/>
                </a:solidFill>
              </a:rPr>
              <a:t>Artificial Intelligence / Umjetna Inteligencija</a:t>
            </a:r>
            <a:r>
              <a:rPr lang="hr-HR" dirty="0">
                <a:solidFill>
                  <a:schemeClr val="bg1"/>
                </a:solidFill>
              </a:rPr>
              <a:t>)</a:t>
            </a:r>
            <a:br>
              <a:rPr lang="hr-HR" dirty="0">
                <a:solidFill>
                  <a:schemeClr val="bg1"/>
                </a:solidFill>
              </a:rPr>
            </a:br>
            <a:r>
              <a:rPr lang="hr-HR" sz="2400" dirty="0">
                <a:solidFill>
                  <a:schemeClr val="bg1"/>
                </a:solidFill>
              </a:rPr>
              <a:t>- sposobnost racunalnih sustava za snalaženje u raznim situacijama</a:t>
            </a:r>
            <a:br>
              <a:rPr lang="hr-HR" sz="2400" dirty="0">
                <a:solidFill>
                  <a:schemeClr val="bg1"/>
                </a:solidFill>
              </a:rPr>
            </a:br>
            <a:r>
              <a:rPr lang="hr-HR" sz="2400" dirty="0">
                <a:solidFill>
                  <a:schemeClr val="bg1"/>
                </a:solidFill>
              </a:rPr>
              <a:t>- generalno koriste algoritme za snalaženje</a:t>
            </a:r>
            <a:br>
              <a:rPr lang="hr-HR" sz="2400" dirty="0">
                <a:solidFill>
                  <a:schemeClr val="bg1"/>
                </a:solidFill>
              </a:rPr>
            </a:br>
            <a:r>
              <a:rPr lang="hr-HR" sz="2400" dirty="0">
                <a:solidFill>
                  <a:schemeClr val="bg1"/>
                </a:solidFill>
              </a:rPr>
              <a:t>- AI ima mogucnost ucenja</a:t>
            </a:r>
            <a:br>
              <a:rPr lang="hr-HR" sz="2400" dirty="0">
                <a:solidFill>
                  <a:schemeClr val="bg1"/>
                </a:solidFill>
              </a:rPr>
            </a:br>
            <a:r>
              <a:rPr lang="hr-HR" sz="2400" dirty="0">
                <a:solidFill>
                  <a:schemeClr val="bg1"/>
                </a:solidFill>
              </a:rPr>
              <a:t>- velika korist u videoigrama</a:t>
            </a:r>
            <a:br>
              <a:rPr lang="hr-HR" sz="2400" dirty="0">
                <a:solidFill>
                  <a:schemeClr val="bg1"/>
                </a:solidFill>
              </a:rPr>
            </a:br>
            <a:r>
              <a:rPr lang="hr-HR" sz="2400" dirty="0">
                <a:solidFill>
                  <a:schemeClr val="bg1"/>
                </a:solidFill>
              </a:rPr>
              <a:t>- pathfinding, navmesh</a:t>
            </a:r>
            <a:br>
              <a:rPr lang="hr-HR" sz="2400" dirty="0">
                <a:solidFill>
                  <a:schemeClr val="bg1"/>
                </a:solidFill>
              </a:rPr>
            </a:br>
            <a:r>
              <a:rPr lang="hr-HR" sz="2400" dirty="0">
                <a:solidFill>
                  <a:schemeClr val="bg1"/>
                </a:solidFill>
              </a:rPr>
              <a:t>- korist u engineima/editorima</a:t>
            </a:r>
          </a:p>
        </p:txBody>
      </p:sp>
    </p:spTree>
    <p:extLst>
      <p:ext uri="{BB962C8B-B14F-4D97-AF65-F5344CB8AC3E}">
        <p14:creationId xmlns:p14="http://schemas.microsoft.com/office/powerpoint/2010/main" val="4139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-ReXx\Desktop\T-ReXx\docs\gamedev\unity_ai_presentation\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199" y="-95251"/>
            <a:ext cx="9266966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233" y="158636"/>
            <a:ext cx="4300102" cy="4750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584" y="1962150"/>
            <a:ext cx="8915400" cy="990600"/>
          </a:xfrm>
        </p:spPr>
        <p:txBody>
          <a:bodyPr>
            <a:normAutofit/>
          </a:bodyPr>
          <a:lstStyle/>
          <a:p>
            <a:r>
              <a:rPr lang="hr-HR" sz="5400" b="1" dirty="0">
                <a:solidFill>
                  <a:schemeClr val="bg1"/>
                </a:solidFill>
              </a:rPr>
              <a:t>KAKO KORISTITI U UNITYU?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89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-ReXx\Desktop\T-ReXx\docs\gamedev\unity_ai_presentation\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199" y="-95251"/>
            <a:ext cx="9266966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88" y="2085974"/>
            <a:ext cx="7968232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211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-ReXx\Desktop\T-ReXx\docs\gamedev\unity_ai_presentation\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199" y="-95251"/>
            <a:ext cx="9266966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256090"/>
            <a:ext cx="4314824" cy="4555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450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-ReXx\Desktop\T-ReXx\docs\gamedev\unity_ai_presentation\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199" y="-95251"/>
            <a:ext cx="9266966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33350"/>
            <a:ext cx="3548973" cy="3695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58177"/>
            <a:ext cx="4775188" cy="2646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619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-ReXx\Desktop\T-ReXx\docs\gamedev\unity_ai_presentation\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199" y="-95251"/>
            <a:ext cx="9266966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48" y="285750"/>
            <a:ext cx="7797069" cy="365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029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-ReXx\Desktop\T-ReXx\docs\gamedev\unity_ai_presentation\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199" y="-95251"/>
            <a:ext cx="9266966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017" y="-62310"/>
            <a:ext cx="2692534" cy="5191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257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-ReXx\Desktop\T-ReXx\docs\gamedev\unity_ai_presentation\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199" y="-95251"/>
            <a:ext cx="9266966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42" y="590550"/>
            <a:ext cx="7623683" cy="3376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155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gay">
      <a:majorFont>
        <a:latin typeface="D-DIN Exp"/>
        <a:ea typeface=""/>
        <a:cs typeface=""/>
      </a:majorFont>
      <a:minorFont>
        <a:latin typeface="D-DIN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57</Words>
  <Application>Microsoft Office PowerPoint</Application>
  <PresentationFormat>On-screen Show (16:9)</PresentationFormat>
  <Paragraphs>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D-DIN Condensed</vt:lpstr>
      <vt:lpstr>D-DIN Exp</vt:lpstr>
      <vt:lpstr>Office Theme</vt:lpstr>
      <vt:lpstr>PowerPoint Presentation</vt:lpstr>
      <vt:lpstr>OSNOVNO O AI-u</vt:lpstr>
      <vt:lpstr>KAKO KORISTITI U UNITYU?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Korisnik</cp:lastModifiedBy>
  <cp:revision>14</cp:revision>
  <dcterms:created xsi:type="dcterms:W3CDTF">2020-02-13T14:52:36Z</dcterms:created>
  <dcterms:modified xsi:type="dcterms:W3CDTF">2020-02-14T08:58:56Z</dcterms:modified>
</cp:coreProperties>
</file>